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Host Grotesk Medium"/>
      <p:regular r:id="rId17"/>
    </p:embeddedFont>
    <p:embeddedFont>
      <p:font typeface="Host Grotesk Medium"/>
      <p:regular r:id="rId18"/>
    </p:embeddedFont>
    <p:embeddedFont>
      <p:font typeface="Host Grotesk Medium"/>
      <p:regular r:id="rId19"/>
    </p:embeddedFont>
    <p:embeddedFont>
      <p:font typeface="Host Grotesk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slideLayout" Target="../slideLayouts/slideLayout11.xml"/><Relationship Id="rId11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9571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Zepto E-commerce SQL Data Analyst Portfolio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53439"/>
            <a:ext cx="75564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deep dive into real-world e-commerce data challenges, leveraging SQL for robust analysis and actionable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8038" y="717828"/>
            <a:ext cx="7700724" cy="1288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Ready to Elevate Your Data Analysis Portfolio?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5309" y="2294096"/>
            <a:ext cx="309205" cy="30920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78003" y="2287667"/>
            <a:ext cx="287726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Build Your Own Datasets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878003" y="2722245"/>
            <a:ext cx="7030760" cy="590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Construct messy e-commerce datasets to refine your SQL proficiency and problem-solving abilities.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5309" y="3693795"/>
            <a:ext cx="309205" cy="30920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878003" y="3687366"/>
            <a:ext cx="3030260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Focus on Business Impact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878003" y="4121944"/>
            <a:ext cx="7030760" cy="590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Prioritise cleaning, EDA, and business-driven queries to maximise your project's impact and relevance.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5309" y="5093494"/>
            <a:ext cx="309205" cy="30920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78003" y="5087064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Showcase Your Work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878003" y="5521642"/>
            <a:ext cx="7030760" cy="590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Highlight projects like Zepto's inventory analysis to distinguish yourself in the job market.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85309" y="6493193"/>
            <a:ext cx="309205" cy="30920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878003" y="6486763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Connect &amp; Explore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6878003" y="6921341"/>
            <a:ext cx="7030760" cy="590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Let's connect and delve into how data can empower smarter business decisions and drive success.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55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PROJECT OVERVIEW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78058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Setting the Stage: Real-World E-commerce Inventory Challenges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93790" y="3878461"/>
            <a:ext cx="4196358" cy="3015496"/>
          </a:xfrm>
          <a:prstGeom prst="roundRect">
            <a:avLst>
              <a:gd name="adj" fmla="val 4852"/>
            </a:avLst>
          </a:prstGeom>
          <a:solidFill>
            <a:srgbClr val="FAF9F5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847981"/>
            <a:ext cx="4196358" cy="121920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688" y="3538299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755761" y="3708440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1051084" y="44454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Messy Datasets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51084" y="4935855"/>
            <a:ext cx="3681770" cy="1700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Zepto's inventory data mirrors the complexities of real-world datasets: riddled with missing values, inconsistent pricing, and duplicate entries.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216962" y="3878461"/>
            <a:ext cx="4196358" cy="3015496"/>
          </a:xfrm>
          <a:prstGeom prst="roundRect">
            <a:avLst>
              <a:gd name="adj" fmla="val 4852"/>
            </a:avLst>
          </a:prstGeom>
          <a:solidFill>
            <a:srgbClr val="FAF9F5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3847981"/>
            <a:ext cx="4196358" cy="121920"/>
          </a:xfrm>
          <a:prstGeom prst="rect">
            <a:avLst/>
          </a:prstGeom>
        </p:spPr>
      </p:pic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860" y="3538299"/>
            <a:ext cx="680442" cy="68044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178933" y="3708440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5474256" y="44454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Flawed Insights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5474256" y="4935855"/>
            <a:ext cx="3681770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Without meticulous data cleaning, these imperfections can lead to misleading analyses and poor business decisions.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9640133" y="3878461"/>
            <a:ext cx="4196358" cy="3015496"/>
          </a:xfrm>
          <a:prstGeom prst="roundRect">
            <a:avLst>
              <a:gd name="adj" fmla="val 4852"/>
            </a:avLst>
          </a:prstGeom>
          <a:solidFill>
            <a:srgbClr val="FAF9F5"/>
          </a:solidFill>
          <a:ln/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0133" y="3847981"/>
            <a:ext cx="4196358" cy="121920"/>
          </a:xfrm>
          <a:prstGeom prst="rect">
            <a:avLst/>
          </a:prstGeom>
        </p:spPr>
      </p:pic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98032" y="3538299"/>
            <a:ext cx="680442" cy="680442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1602105" y="3708440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2"/>
          <p:cNvSpPr/>
          <p:nvPr/>
        </p:nvSpPr>
        <p:spPr>
          <a:xfrm>
            <a:off x="9897427" y="44454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Our Goal</a:t>
            </a:r>
            <a:endParaRPr lang="en-US" sz="2200" dirty="0"/>
          </a:p>
        </p:txBody>
      </p:sp>
      <p:sp>
        <p:nvSpPr>
          <p:cNvPr id="21" name="Text 13"/>
          <p:cNvSpPr/>
          <p:nvPr/>
        </p:nvSpPr>
        <p:spPr>
          <a:xfrm>
            <a:off x="9897427" y="4935855"/>
            <a:ext cx="3681770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construct a reliable SQL-driven analysis pipeline, transforming raw, unstructured inventory data into a source of trustworthy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2480"/>
            <a:ext cx="100355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Building the Messy Inventory Database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682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Database Structure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49379"/>
            <a:ext cx="4205168" cy="1700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database includes key tables such as </a:t>
            </a:r>
            <a:pPr algn="l" indent="0" marL="0">
              <a:lnSpc>
                <a:spcPts val="2650"/>
              </a:lnSpc>
              <a:buNone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products, inventory, orders,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</a:t>
            </a:r>
            <a:pPr algn="l" indent="0" marL="0">
              <a:lnSpc>
                <a:spcPts val="2650"/>
              </a:lnSpc>
              <a:buNone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categories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each designed with realistic schema quirks to simulate an authentic e-commerce environment.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77001"/>
            <a:ext cx="35371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Common Issues Introduced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158145"/>
            <a:ext cx="4205168" cy="2199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Null values in stock availability and pricing fields.</a:t>
            </a:r>
            <a:endParaRPr lang="en-US" sz="17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Prices stored in paise rather than rupees, with inconsistent formatting.</a:t>
            </a:r>
            <a:endParaRPr lang="en-US" sz="17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Duplicate Stock Keeping Units (SKUs) and invalid entries.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9981" y="2292072"/>
            <a:ext cx="8284131" cy="469427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127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Exploratory Data Analysis (EDA): Uncovering Inventory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3666"/>
            <a:ext cx="4205168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Through thorough EDA, we gain initial insights into the dataset's structure and identify critical areas for data cleaning and further analysis.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28386"/>
            <a:ext cx="4205168" cy="3220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Category Distribution: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Analysing product categories to understand stock dominance.</a:t>
            </a:r>
            <a:endParaRPr lang="en-US" sz="17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Availability Gaps: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Identifying the percentage of products that are out of stock or have low stock levels.</a:t>
            </a:r>
            <a:endParaRPr lang="en-US" sz="17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Pricing Anomalies: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Detecting unusual pricing, including zero, negative, or suspicious outlier values.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9981" y="2674144"/>
            <a:ext cx="8284131" cy="463903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744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73229" y="3053834"/>
            <a:ext cx="9341168" cy="565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Data Cleaning: Turning Messy Rows into Gold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1073229" y="3835598"/>
            <a:ext cx="6169700" cy="542687"/>
          </a:xfrm>
          <a:prstGeom prst="roundRect">
            <a:avLst>
              <a:gd name="adj" fmla="val 48008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022407" y="3937278"/>
            <a:ext cx="271343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1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254085" y="4522589"/>
            <a:ext cx="2261473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Handling NULLs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254085" y="4891683"/>
            <a:ext cx="5807988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Utilising </a:t>
            </a:r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highlight>
                  <a:srgbClr val="EDEC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COALESCE</a:t>
            </a:r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logical defaults, like assuming zero stock for null availability, to ensure data completeness.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7387233" y="3835598"/>
            <a:ext cx="6169819" cy="542687"/>
          </a:xfrm>
          <a:prstGeom prst="roundRect">
            <a:avLst>
              <a:gd name="adj" fmla="val 48008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6411" y="3937278"/>
            <a:ext cx="271343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7568089" y="4522589"/>
            <a:ext cx="2261473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Removing Duplicates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68089" y="4891683"/>
            <a:ext cx="5808107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Employing </a:t>
            </a:r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highlight>
                  <a:srgbClr val="EDEC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ROW_NUMBER()</a:t>
            </a:r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partitioned by SKU to eliminate redundant entries, streamlining the dataset.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1073229" y="5712381"/>
            <a:ext cx="6169700" cy="542687"/>
          </a:xfrm>
          <a:prstGeom prst="roundRect">
            <a:avLst>
              <a:gd name="adj" fmla="val 48008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022407" y="5814060"/>
            <a:ext cx="271343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1254085" y="6399371"/>
            <a:ext cx="2261473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Price Conversion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254085" y="6768465"/>
            <a:ext cx="5807988" cy="487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Converting prices from paise to rupees (dividing by 100) for accurate financial analysis and reporting.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7387233" y="5712381"/>
            <a:ext cx="6169819" cy="542687"/>
          </a:xfrm>
          <a:prstGeom prst="roundRect">
            <a:avLst>
              <a:gd name="adj" fmla="val 48008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36411" y="5814060"/>
            <a:ext cx="271343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4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7568089" y="6399371"/>
            <a:ext cx="2296001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Filtering Invalid Entries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568089" y="6768465"/>
            <a:ext cx="5808107" cy="487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Removing negative prices and impossible stock counts to maintain data integrity and reliability.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6182"/>
            <a:ext cx="118073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Business-Driven SQL Queries: Pricing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39196"/>
            <a:ext cx="4205168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Leveraging cleaned data, we execute targeted SQL queries to uncover critical pricing insights, ensuring competitive and accurate product valuations.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03915"/>
            <a:ext cx="4205168" cy="3560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&amp; Median Prices: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Calculating these metrics per category post-cleaning.</a:t>
            </a:r>
            <a:endParaRPr lang="en-US" sz="17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Price Discrepancies: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Identifying products with significant price differences between base and promotional rates.</a:t>
            </a:r>
            <a:endParaRPr lang="en-US" sz="17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Outlier Detection: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Pinpointing pricing anomalies that may indicate data errors or unique selling propositions.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9981" y="2292072"/>
            <a:ext cx="8284131" cy="46942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365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Business-Driven SQL Queries: Inventory &amp; Stock Availability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46521"/>
            <a:ext cx="8284131" cy="469427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2833688"/>
            <a:ext cx="4205168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Strategic SQL queries provide a clear picture of inventory levels and stock movements, essential for efficient supply chain management.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9638943" y="4398407"/>
            <a:ext cx="4205168" cy="2879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Stock: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Assessing stock levels per category and warehouse location.</a:t>
            </a:r>
            <a:endParaRPr lang="en-US" sz="17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Availability Trends: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Distinguishing between frequently out-of-stock and consistently available products.</a:t>
            </a:r>
            <a:endParaRPr lang="en-US" sz="17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Stock Turnover: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Estimating turnover rates by analysing order and inventory data.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365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Business-Driven SQL Queries: Revenue &amp; Sales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33688"/>
            <a:ext cx="4205168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SQL queries facilitate a comprehensive analysis of revenue and sales performance, highlighting key drivers and potential losses.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398407"/>
            <a:ext cx="4205168" cy="2879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Revenue: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Calculating revenue per product and category using cleaned pricing and order data.</a:t>
            </a:r>
            <a:endParaRPr lang="en-US" sz="17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Top-Selling Products: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Identifying best-performing products by revenue and quantity sold.</a:t>
            </a:r>
            <a:endParaRPr lang="en-US" sz="1750" dirty="0"/>
          </a:p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Lost Revenue:</a:t>
            </a:r>
            <a:pPr algn="l" indent="0" marL="0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Estimating the impact of stockouts on potential revenue.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9981" y="2646521"/>
            <a:ext cx="8284131" cy="469427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4337" y="1133475"/>
            <a:ext cx="7651790" cy="569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Key Takeaways &amp; Portfolio Highlights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124337" y="1922621"/>
            <a:ext cx="7868126" cy="1245156"/>
          </a:xfrm>
          <a:prstGeom prst="roundRect">
            <a:avLst>
              <a:gd name="adj" fmla="val 35132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14123" y="2112407"/>
            <a:ext cx="2920722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Real-World Data Proficiency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14123" y="2485073"/>
            <a:ext cx="7488555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Demonstrated ability to effectively manage messy, real-world e-commerce datasets using SQL.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124337" y="3314224"/>
            <a:ext cx="7868126" cy="1245156"/>
          </a:xfrm>
          <a:prstGeom prst="roundRect">
            <a:avLst>
              <a:gd name="adj" fmla="val 35132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14123" y="3504009"/>
            <a:ext cx="2430780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Rigorous Data Cleaning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314123" y="3876675"/>
            <a:ext cx="7488555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Applied meticulous data cleaning techniques to ensure the integrity and trustworthiness of all insights.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124337" y="4705826"/>
            <a:ext cx="7868126" cy="1245156"/>
          </a:xfrm>
          <a:prstGeom prst="roundRect">
            <a:avLst>
              <a:gd name="adj" fmla="val 35132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14123" y="4895612"/>
            <a:ext cx="2903101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Actionable Business Metrics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314123" y="5268278"/>
            <a:ext cx="7488555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Delivered crucial business metrics on pricing, inventory, and revenue, providing valuable strategic guidance.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124337" y="6097429"/>
            <a:ext cx="7868126" cy="998696"/>
          </a:xfrm>
          <a:prstGeom prst="roundRect">
            <a:avLst>
              <a:gd name="adj" fmla="val 43802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14123" y="6287214"/>
            <a:ext cx="2302788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End-to-End SQL Skills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314123" y="6659880"/>
            <a:ext cx="7488555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showcases comprehensive SQL skills, highly valuable for aspiring data analysts.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2026-02-15T12:26:03Z</dcterms:created>
  <dcterms:modified xsi:type="dcterms:W3CDTF">2026-02-15T12:26:03Z</dcterms:modified>
</cp:coreProperties>
</file>